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c58d488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c58d488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99" name="Google Shape;99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6" name="Google Shape;116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ctrTitle"/>
          </p:nvPr>
        </p:nvSpPr>
        <p:spPr>
          <a:xfrm>
            <a:off x="729450" y="1322450"/>
            <a:ext cx="7257600" cy="18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Proposals for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Northwind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discount affect the quantity of a product in an order?</a:t>
            </a:r>
            <a:endParaRPr sz="1100"/>
          </a:p>
        </p:txBody>
      </p:sp>
      <p:sp>
        <p:nvSpPr>
          <p:cNvPr id="140" name="Google Shape;140;p1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discount amount affect the average revenue made per product?</a:t>
            </a:r>
            <a:endParaRPr sz="1100"/>
          </a:p>
        </p:txBody>
      </p:sp>
      <p:sp>
        <p:nvSpPr>
          <p:cNvPr id="142" name="Google Shape;142;p1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discount affect quantity ordered in different regions?</a:t>
            </a:r>
            <a:endParaRPr sz="1100"/>
          </a:p>
        </p:txBody>
      </p:sp>
      <p:sp>
        <p:nvSpPr>
          <p:cNvPr id="144" name="Google Shape;144;p19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the average amount spent per order change by region?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discount affect quantity ordered?</a:t>
            </a:r>
            <a:endParaRPr b="0"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Discounted products are ordered in higher quantities than non discounted products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On average, discounted products sell 5 more units than non discounted products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100" y="1073963"/>
            <a:ext cx="4215075" cy="344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discount affect quantity ordered?</a:t>
            </a:r>
            <a:endParaRPr b="0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Average quantity ordered for non discounted products is 21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5%, 15%, and 25% average the highest quantity ordered at 28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125" y="1318650"/>
            <a:ext cx="4363001" cy="32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Does discount affect revenue?</a:t>
            </a:r>
            <a:endParaRPr b="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Most discount levels do not affect average revenue when compared to no discount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 discount level of 5% averages $230 more dollars than no discount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625" y="999300"/>
            <a:ext cx="4348926" cy="35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37300" y="657325"/>
            <a:ext cx="74136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</a:rPr>
              <a:t>How Does Discount Affect Quantity in Different Regions</a:t>
            </a:r>
            <a:endParaRPr sz="210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2625"/>
            <a:ext cx="4496899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75" y="1322625"/>
            <a:ext cx="4548799" cy="36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Does average amount spent differ by region?</a:t>
            </a:r>
            <a:endParaRPr sz="2400"/>
          </a:p>
        </p:txBody>
      </p:sp>
      <p:sp>
        <p:nvSpPr>
          <p:cNvPr id="179" name="Google Shape;179;p24"/>
          <p:cNvSpPr txBox="1"/>
          <p:nvPr/>
        </p:nvSpPr>
        <p:spPr>
          <a:xfrm>
            <a:off x="808275" y="2336625"/>
            <a:ext cx="33138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Western Europe and North America average the largest orders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Central/South America and Southern/Eastern Europe spend much less per order than 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150" y="1318650"/>
            <a:ext cx="4869450" cy="3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22450"/>
            <a:ext cx="7010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Things to Consider</a:t>
            </a:r>
            <a:endParaRPr sz="2400"/>
          </a:p>
        </p:txBody>
      </p:sp>
      <p:sp>
        <p:nvSpPr>
          <p:cNvPr id="186" name="Google Shape;186;p25"/>
          <p:cNvSpPr txBox="1"/>
          <p:nvPr>
            <p:ph idx="4294967295" type="body"/>
          </p:nvPr>
        </p:nvSpPr>
        <p:spPr>
          <a:xfrm>
            <a:off x="729450" y="18448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Why is the average revenue from orders from  Central and South America and Southern and Eastern Europe so much smaller than the other regions?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500">
                <a:solidFill>
                  <a:srgbClr val="FFFFFF"/>
                </a:solidFill>
              </a:rPr>
              <a:t>Price per product may differ between regions</a:t>
            </a:r>
            <a:endParaRPr sz="1500">
              <a:solidFill>
                <a:srgbClr val="FFFFFF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-GB" sz="1500">
                <a:solidFill>
                  <a:srgbClr val="FFFFFF"/>
                </a:solidFill>
              </a:rPr>
              <a:t>More expensive products might be ordered more in other regions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Can you optimize discount levels for each region to maximize quantity ordered or revenue?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